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6">
  <p:sldMasterIdLst>
    <p:sldMasterId id="2147483648" r:id="rId1"/>
  </p:sldMasterIdLst>
  <p:notesMasterIdLst>
    <p:notesMasterId r:id="rId27"/>
  </p:notesMasterIdLst>
  <p:sldIdLst>
    <p:sldId id="257" r:id="rId2"/>
    <p:sldId id="307" r:id="rId3"/>
    <p:sldId id="274" r:id="rId4"/>
    <p:sldId id="262" r:id="rId5"/>
    <p:sldId id="280" r:id="rId6"/>
    <p:sldId id="259" r:id="rId7"/>
    <p:sldId id="293" r:id="rId8"/>
    <p:sldId id="281" r:id="rId9"/>
    <p:sldId id="291" r:id="rId10"/>
    <p:sldId id="292" r:id="rId11"/>
    <p:sldId id="276" r:id="rId12"/>
    <p:sldId id="277" r:id="rId13"/>
    <p:sldId id="278" r:id="rId14"/>
    <p:sldId id="289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296" r:id="rId24"/>
    <p:sldId id="282" r:id="rId25"/>
    <p:sldId id="306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434" autoAdjust="0"/>
  </p:normalViewPr>
  <p:slideViewPr>
    <p:cSldViewPr>
      <p:cViewPr varScale="1">
        <p:scale>
          <a:sx n="81" d="100"/>
          <a:sy n="81" d="100"/>
        </p:scale>
        <p:origin x="150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4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02FDB-5DD1-4BC3-ABC3-A2B039A0A405}" type="datetimeFigureOut">
              <a:rPr lang="en-US" smtClean="0"/>
              <a:t>20-Dec-23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CFAAB-EDF4-4AD8-899E-C80588AF1E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460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Dubai Futures Foundation: </a:t>
            </a:r>
          </a:p>
          <a:p>
            <a:r>
              <a:rPr lang="en-US" dirty="0"/>
              <a:t>http://gulfnews.com/news/uae/government/huge-global-response-for-dubai-future-accelerators-programme-1.1880339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368174-923F-4B53-B23E-A7A6D6C1D3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9080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Dubai Futures Foundation: </a:t>
            </a:r>
          </a:p>
          <a:p>
            <a:r>
              <a:rPr lang="en-US" dirty="0"/>
              <a:t>http://gulfnews.com/news/uae/government/huge-global-response-for-dubai-future-accelerators-programme-1.1880339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368174-923F-4B53-B23E-A7A6D6C1D3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1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Dubai Futures Foundation: </a:t>
            </a:r>
          </a:p>
          <a:p>
            <a:r>
              <a:rPr lang="en-US" dirty="0"/>
              <a:t>http://gulfnews.com/news/uae/government/huge-global-response-for-dubai-future-accelerators-programme-1.1880339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368174-923F-4B53-B23E-A7A6D6C1D3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931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Dubai Futures Foundation: </a:t>
            </a:r>
          </a:p>
          <a:p>
            <a:r>
              <a:rPr lang="en-US" dirty="0"/>
              <a:t>http://gulfnews.com/news/uae/government/huge-global-response-for-dubai-future-accelerators-programme-1.1880339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368174-923F-4B53-B23E-A7A6D6C1D3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0990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Dubai Futures Foundation: </a:t>
            </a:r>
          </a:p>
          <a:p>
            <a:r>
              <a:rPr lang="en-US" dirty="0"/>
              <a:t>http://gulfnews.com/news/uae/government/huge-global-response-for-dubai-future-accelerators-programme-1.1880339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368174-923F-4B53-B23E-A7A6D6C1D3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949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Dubai Futures Foundation: </a:t>
            </a:r>
          </a:p>
          <a:p>
            <a:r>
              <a:rPr lang="en-US" dirty="0"/>
              <a:t>http://gulfnews.com/news/uae/government/huge-global-response-for-dubai-future-accelerators-programme-1.1880339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368174-923F-4B53-B23E-A7A6D6C1D3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891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Dubai Futures Foundation: </a:t>
            </a:r>
          </a:p>
          <a:p>
            <a:r>
              <a:rPr lang="en-US" dirty="0"/>
              <a:t>http://gulfnews.com/news/uae/government/huge-global-response-for-dubai-future-accelerators-programme-1.1880339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368174-923F-4B53-B23E-A7A6D6C1D3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6441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Dubai Futures Foundation: </a:t>
            </a:r>
          </a:p>
          <a:p>
            <a:r>
              <a:rPr lang="en-US" dirty="0"/>
              <a:t>http://gulfnews.com/news/uae/government/huge-global-response-for-dubai-future-accelerators-programme-1.1880339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368174-923F-4B53-B23E-A7A6D6C1D3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65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Dubai Futures Foundation: </a:t>
            </a:r>
          </a:p>
          <a:p>
            <a:r>
              <a:rPr lang="en-US" dirty="0"/>
              <a:t>http://gulfnews.com/news/uae/government/huge-global-response-for-dubai-future-accelerators-programme-1.1880339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368174-923F-4B53-B23E-A7A6D6C1D3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8838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Dubai Futures Foundation: </a:t>
            </a:r>
          </a:p>
          <a:p>
            <a:r>
              <a:rPr lang="en-US" dirty="0"/>
              <a:t>http://gulfnews.com/news/uae/government/huge-global-response-for-dubai-future-accelerators-programme-1.1880339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368174-923F-4B53-B23E-A7A6D6C1D3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020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Dubai Futures Foundation: </a:t>
            </a:r>
          </a:p>
          <a:p>
            <a:r>
              <a:rPr lang="en-US" dirty="0"/>
              <a:t>http://gulfnews.com/news/uae/government/huge-global-response-for-dubai-future-accelerators-programme-1.1880339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368174-923F-4B53-B23E-A7A6D6C1D3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569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Dubai Futures Foundation: </a:t>
            </a:r>
          </a:p>
          <a:p>
            <a:r>
              <a:rPr lang="en-US" dirty="0"/>
              <a:t>http://gulfnews.com/news/uae/government/huge-global-response-for-dubai-future-accelerators-programme-1.1880339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368174-923F-4B53-B23E-A7A6D6C1D3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76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44F6-68C3-400C-8537-CE2E82CF54C2}" type="datetimeFigureOut">
              <a:rPr lang="en-US" smtClean="0"/>
              <a:t>20-Dec-23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497E8-D758-40A2-899A-49ADCBC4A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239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44F6-68C3-400C-8537-CE2E82CF54C2}" type="datetimeFigureOut">
              <a:rPr lang="en-US" smtClean="0"/>
              <a:t>20-Dec-23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497E8-D758-40A2-899A-49ADCBC4A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232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44F6-68C3-400C-8537-CE2E82CF54C2}" type="datetimeFigureOut">
              <a:rPr lang="en-US" smtClean="0"/>
              <a:t>20-Dec-23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497E8-D758-40A2-899A-49ADCBC4A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44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Your Company Logo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497E8-D758-40A2-899A-49ADCBC4AB7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26" name="Picture 2" descr="C:\Users\CS-User\Desktop\Tina Khala\ict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5410200"/>
            <a:ext cx="2581835" cy="14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569259" y="60198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Your</a:t>
            </a:r>
            <a:r>
              <a:rPr lang="en-US" baseline="0" dirty="0"/>
              <a:t> Company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308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44F6-68C3-400C-8537-CE2E82CF54C2}" type="datetimeFigureOut">
              <a:rPr lang="en-US" smtClean="0"/>
              <a:t>20-Dec-23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497E8-D758-40A2-899A-49ADCBC4A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63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44F6-68C3-400C-8537-CE2E82CF54C2}" type="datetimeFigureOut">
              <a:rPr lang="en-US" smtClean="0"/>
              <a:t>20-Dec-23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497E8-D758-40A2-899A-49ADCBC4A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985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44F6-68C3-400C-8537-CE2E82CF54C2}" type="datetimeFigureOut">
              <a:rPr lang="en-US" smtClean="0"/>
              <a:t>20-Dec-23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497E8-D758-40A2-899A-49ADCBC4A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736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44F6-68C3-400C-8537-CE2E82CF54C2}" type="datetimeFigureOut">
              <a:rPr lang="en-US" smtClean="0"/>
              <a:t>20-Dec-23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497E8-D758-40A2-899A-49ADCBC4A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21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44F6-68C3-400C-8537-CE2E82CF54C2}" type="datetimeFigureOut">
              <a:rPr lang="en-US" smtClean="0"/>
              <a:t>20-Dec-23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497E8-D758-40A2-899A-49ADCBC4A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230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44F6-68C3-400C-8537-CE2E82CF54C2}" type="datetimeFigureOut">
              <a:rPr lang="en-US" smtClean="0"/>
              <a:t>20-Dec-23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497E8-D758-40A2-899A-49ADCBC4A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120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44F6-68C3-400C-8537-CE2E82CF54C2}" type="datetimeFigureOut">
              <a:rPr lang="en-US" smtClean="0"/>
              <a:t>20-Dec-23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497E8-D758-40A2-899A-49ADCBC4A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783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D44F6-68C3-400C-8537-CE2E82CF54C2}" type="datetimeFigureOut">
              <a:rPr lang="en-US" smtClean="0"/>
              <a:t>20-Dec-23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497E8-D758-40A2-899A-49ADCBC4A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30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266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3400" y="76200"/>
            <a:ext cx="7924800" cy="381000"/>
          </a:xfrm>
        </p:spPr>
        <p:txBody>
          <a:bodyPr>
            <a:normAutofit fontScale="90000"/>
          </a:bodyPr>
          <a:lstStyle/>
          <a:p>
            <a:r>
              <a:rPr lang="en-US" sz="3200" b="1" i="1" u="sng" dirty="0"/>
              <a:t>User’s Profile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45E241-5470-08BB-4038-1544BB6EB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32" y="2514600"/>
            <a:ext cx="8891047" cy="40888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B8E146-44E6-EA33-F657-207EEDF2A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31" y="533400"/>
            <a:ext cx="8891047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24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67000" y="0"/>
            <a:ext cx="44759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3200" b="1" i="1" u="sng" kern="0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</a:rPr>
              <a:t>User’s Profile Continue…!</a:t>
            </a:r>
            <a:endParaRPr lang="en-US" sz="3000" kern="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FA0FD7-57AD-CB35-EF83-BEB0BC814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84775"/>
            <a:ext cx="8915400" cy="60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81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0800" y="101321"/>
            <a:ext cx="238097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3200" b="1" i="1" u="sng" dirty="0"/>
              <a:t>Show Details</a:t>
            </a:r>
            <a:br>
              <a:rPr lang="en-US" sz="3200" dirty="0"/>
            </a:br>
            <a:endParaRPr lang="en-US" sz="3000" kern="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4DC064-062B-B896-4B02-C0AAAF0D5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8" y="3327680"/>
            <a:ext cx="8950831" cy="3428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E0DB53-3F83-3CB3-BAFD-CCED66FAE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8" y="609601"/>
            <a:ext cx="8950831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70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8438" y="188230"/>
            <a:ext cx="4663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en-US" sz="3200" b="1" i="1" u="sng" dirty="0"/>
              <a:t>Payment Gateway (Stripe)</a:t>
            </a:r>
            <a:endParaRPr lang="en-US" sz="2400" b="1" kern="0" dirty="0">
              <a:solidFill>
                <a:prstClr val="black">
                  <a:lumMod val="85000"/>
                  <a:lumOff val="1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8C25B3-158B-03D0-BD73-89B98FECA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4400"/>
            <a:ext cx="8229600" cy="3096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8DB1C5-2766-E403-B49F-86CF7B6BD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51852"/>
            <a:ext cx="8305800" cy="240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67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4600" y="188230"/>
            <a:ext cx="3894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3200" b="1" i="1" u="sng" dirty="0"/>
              <a:t>Hall Managers Profile</a:t>
            </a:r>
            <a:endParaRPr lang="en-US" sz="2400" kern="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72F54A-AE38-C70E-BE21-9D3DB2FDE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6" y="773005"/>
            <a:ext cx="8873393" cy="589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8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68100" y="228600"/>
            <a:ext cx="6007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3200" b="1" i="1" u="sng" dirty="0"/>
              <a:t>Hall Managers Profile Continue…!</a:t>
            </a:r>
            <a:endParaRPr lang="en-US" sz="2400" kern="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291FD-B041-6C35-2864-AFAD3985E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914400"/>
            <a:ext cx="88392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07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68100" y="228600"/>
            <a:ext cx="6007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3200" b="1" i="1" u="sng" dirty="0"/>
              <a:t>Hall Managers Profile Continue…!!</a:t>
            </a:r>
            <a:endParaRPr lang="en-US" sz="2400" kern="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6692CD-676B-C73C-B134-79D2873B7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813374"/>
            <a:ext cx="8839200" cy="581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85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2722" y="152400"/>
            <a:ext cx="6198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3200" b="1" i="1" u="sng" dirty="0"/>
              <a:t>Hall Managers Profile Continue…!!!</a:t>
            </a:r>
            <a:endParaRPr lang="en-US" sz="2400" kern="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44FE25-18A8-F6BA-8566-258FC4EF8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990600"/>
            <a:ext cx="8763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64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2722" y="152400"/>
            <a:ext cx="6124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3200" b="1" i="1" u="sng" dirty="0"/>
              <a:t>Hall Managers Profile Continue…!V</a:t>
            </a:r>
            <a:endParaRPr lang="en-US" sz="2400" kern="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F20DC-D7DE-CDBF-6D77-7FEDABECB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1" y="914400"/>
            <a:ext cx="9022237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99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4208" y="220744"/>
            <a:ext cx="2595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3200" b="1" i="1" u="sng" dirty="0"/>
              <a:t>Admin Profile</a:t>
            </a:r>
            <a:endParaRPr lang="en-US" sz="2400" kern="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6DBD3-76B2-3486-6AAD-A9B3CAB8A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807090"/>
            <a:ext cx="8991600" cy="583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04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br>
              <a:rPr lang="en-US" b="1" i="1" u="sng" dirty="0"/>
            </a:br>
            <a:r>
              <a:rPr lang="en-US" b="1" i="1" u="sng" dirty="0"/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4400" y="1219201"/>
            <a:ext cx="7315200" cy="13715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spc="-53" dirty="0">
                <a:latin typeface="Segoe UI"/>
              </a:rPr>
              <a:t>Project Name: Popcorn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400" spc="-53" dirty="0">
                <a:latin typeface="Segoe UI"/>
              </a:rPr>
              <a:t>Tag line: “Don’t miss a single frame”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7B96F-2E60-51D1-6FC8-806DDA4594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95600"/>
            <a:ext cx="7315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98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8400" y="228600"/>
            <a:ext cx="4541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3200" b="1" i="1" u="sng" dirty="0"/>
              <a:t>Admin Profile Continue…!</a:t>
            </a:r>
            <a:endParaRPr lang="en-US" sz="2400" kern="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6E48DB-BF8D-3DFF-BEC8-C64E12041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914400"/>
            <a:ext cx="89154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65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8400" y="228600"/>
            <a:ext cx="46741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3200" b="1" i="1" u="sng" dirty="0"/>
              <a:t>Admin Profile Continue…!!</a:t>
            </a:r>
            <a:endParaRPr lang="en-US" sz="2400" kern="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497D78-86FB-6B91-701D-67F59C73D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843227"/>
            <a:ext cx="89154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68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8425" y="304800"/>
            <a:ext cx="4807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3200" b="1" i="1" u="sng" dirty="0"/>
              <a:t>Admin Profile Continue…!!!</a:t>
            </a:r>
            <a:endParaRPr lang="en-US" sz="2400" kern="0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C2F2F5-D342-A464-C6AC-86EE3C212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920212"/>
            <a:ext cx="8915400" cy="563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98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57400" y="628371"/>
            <a:ext cx="4648200" cy="762000"/>
          </a:xfrm>
        </p:spPr>
        <p:txBody>
          <a:bodyPr>
            <a:normAutofit fontScale="90000"/>
          </a:bodyPr>
          <a:lstStyle/>
          <a:p>
            <a:r>
              <a:rPr lang="en-US" b="1" i="1" u="sng" dirty="0"/>
              <a:t>Summary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800" y="1143001"/>
            <a:ext cx="8534400" cy="50866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The "Popcorn" Online Movie Ticket Booking website offers a seamless cinema experience. With a user-friendly interface, users can effortlessly browse movies, purchase tickets securely, and manage profiles. </a:t>
            </a:r>
          </a:p>
          <a:p>
            <a:pPr marL="0" indent="0">
              <a:buNone/>
            </a:pPr>
            <a:r>
              <a:rPr lang="en-US" sz="1800" dirty="0"/>
              <a:t>User:</a:t>
            </a:r>
          </a:p>
          <a:p>
            <a:pPr marL="0" indent="0">
              <a:buNone/>
            </a:pPr>
            <a:r>
              <a:rPr lang="en-US" sz="1800" dirty="0"/>
              <a:t>Users of the "Popcorn" platform enjoy a seamless experience with the ability to browse movies, purchase tickets securely, and manage their profiles. The system caters to their preferences, providing an intuitive interface for a hassle-free movie ticket booking process.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Hall Manager:</a:t>
            </a:r>
          </a:p>
          <a:p>
            <a:pPr marL="0" indent="0">
              <a:buNone/>
            </a:pPr>
            <a:r>
              <a:rPr lang="en-US" sz="1800" dirty="0"/>
              <a:t>Hall managers wield control over specific cinema halls, leveraging tools to update movie details, set prices, and manage operational aspects. This role empowers them to enhance the movie-going experience within their designated halls.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Admin:</a:t>
            </a:r>
          </a:p>
          <a:p>
            <a:pPr marL="0" indent="0">
              <a:buNone/>
            </a:pPr>
            <a:r>
              <a:rPr lang="en-US" sz="1800" dirty="0"/>
              <a:t>Administrators hold the reins of the entire system, overseeing all halls and operations. They have the authority to approve hall manager requests, ensuring smooth functionality and a cohesive, well-managed online movie ticket booking platform.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19534"/>
            <a:ext cx="8229600" cy="3866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C00000"/>
              </a:buClr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837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143000"/>
            <a:ext cx="8229600" cy="441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lnSpc>
                <a:spcPct val="150000"/>
              </a:lnSpc>
              <a:buClr>
                <a:srgbClr val="C00000"/>
              </a:buClr>
              <a:buFont typeface="Arial" pitchFamily="34" charset="0"/>
              <a:buNone/>
              <a:defRPr/>
            </a:pPr>
            <a:endParaRPr lang="en-US" spc="-53" dirty="0">
              <a:latin typeface="Segoe UI"/>
            </a:endParaRP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657600" y="533400"/>
            <a:ext cx="1437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Team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4C757-F25C-8F25-B197-2590FC534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07" t="14767" r="25974" b="51920"/>
          <a:stretch/>
        </p:blipFill>
        <p:spPr>
          <a:xfrm>
            <a:off x="1428156" y="1953227"/>
            <a:ext cx="2951180" cy="2850065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ACD773-353C-F940-2BEA-115636DFFD2D}"/>
              </a:ext>
            </a:extLst>
          </p:cNvPr>
          <p:cNvSpPr txBox="1"/>
          <p:nvPr/>
        </p:nvSpPr>
        <p:spPr>
          <a:xfrm>
            <a:off x="1464092" y="5181600"/>
            <a:ext cx="291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Hammersmith One"/>
                <a:sym typeface="Hammersmith One"/>
              </a:rPr>
              <a:t>Md Shojib Hossain</a:t>
            </a:r>
          </a:p>
          <a:p>
            <a:pPr algn="ctr"/>
            <a:r>
              <a:rPr lang="en-US" b="1" dirty="0">
                <a:solidFill>
                  <a:schemeClr val="accent2"/>
                </a:solidFill>
                <a:latin typeface="Hammersmith One"/>
                <a:sym typeface="Hammersmith One"/>
              </a:rPr>
              <a:t>ID: 190103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46540-685C-98FB-3D88-7606F94A52D2}"/>
              </a:ext>
            </a:extLst>
          </p:cNvPr>
          <p:cNvSpPr txBox="1"/>
          <p:nvPr/>
        </p:nvSpPr>
        <p:spPr>
          <a:xfrm>
            <a:off x="5410200" y="5231497"/>
            <a:ext cx="291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Hammersmith One"/>
                <a:sym typeface="Hammersmith One"/>
              </a:rPr>
              <a:t>Rukhsana Khatun</a:t>
            </a:r>
          </a:p>
          <a:p>
            <a:pPr algn="ctr"/>
            <a:r>
              <a:rPr lang="en-US" b="1" dirty="0">
                <a:solidFill>
                  <a:schemeClr val="accent2"/>
                </a:solidFill>
                <a:latin typeface="Hammersmith One"/>
                <a:sym typeface="Hammersmith One"/>
              </a:rPr>
              <a:t>ID: 190148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131A9A-D4B0-B04A-D654-557F2F7B0B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485" y="1971378"/>
            <a:ext cx="2915244" cy="291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73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143000"/>
            <a:ext cx="8229600" cy="441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lnSpc>
                <a:spcPct val="150000"/>
              </a:lnSpc>
              <a:buClr>
                <a:srgbClr val="C00000"/>
              </a:buClr>
              <a:buFont typeface="Arial" pitchFamily="34" charset="0"/>
              <a:buNone/>
              <a:defRPr/>
            </a:pPr>
            <a:endParaRPr lang="en-US" spc="-53" dirty="0">
              <a:latin typeface="Segoe UI"/>
            </a:endParaRPr>
          </a:p>
          <a:p>
            <a:endParaRPr lang="en-US" dirty="0"/>
          </a:p>
        </p:txBody>
      </p:sp>
      <p:pic>
        <p:nvPicPr>
          <p:cNvPr id="2050" name="Picture 2" descr="Festive Film Children's Birthday Thank You Cards |  laboratoriomaradona.com.ar">
            <a:extLst>
              <a:ext uri="{FF2B5EF4-FFF2-40B4-BE49-F238E27FC236}">
                <a16:creationId xmlns:a16="http://schemas.microsoft.com/office/drawing/2014/main" id="{D33E8A02-291B-AD3C-2A42-E8CBEFB71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686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62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3400" y="111538"/>
            <a:ext cx="7620000" cy="590648"/>
          </a:xfrm>
        </p:spPr>
        <p:txBody>
          <a:bodyPr>
            <a:normAutofit fontScale="90000"/>
          </a:bodyPr>
          <a:lstStyle/>
          <a:p>
            <a:br>
              <a:rPr lang="en-US" b="1" i="1" u="sng" dirty="0"/>
            </a:br>
            <a:r>
              <a:rPr lang="en-US" b="1" i="1" u="sng" dirty="0"/>
              <a:t>Project Summary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800" y="907512"/>
            <a:ext cx="8382000" cy="46783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 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CBA2E9-3615-2D13-AF77-4CD7410E397C}"/>
              </a:ext>
            </a:extLst>
          </p:cNvPr>
          <p:cNvSpPr txBox="1"/>
          <p:nvPr/>
        </p:nvSpPr>
        <p:spPr>
          <a:xfrm>
            <a:off x="723900" y="1371600"/>
            <a:ext cx="7696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"Movie Ticket Booking Website" project aims to create an online platform for users to conveniently browse, select, and purchase movie tickets and order food in theaters. </a:t>
            </a:r>
          </a:p>
          <a:p>
            <a:pPr algn="ctr"/>
            <a:endParaRPr lang="en-US" sz="2800" dirty="0"/>
          </a:p>
          <a:p>
            <a:r>
              <a:rPr lang="en-US" sz="2800" dirty="0"/>
              <a:t>This website will feature a user-friendly interface, real-time movie listings, showtimes, seat selection, and secure payment options. It will provide a seamless movie booking experience, enhancing accessibility to cinema entertainment for users.</a:t>
            </a:r>
          </a:p>
        </p:txBody>
      </p:sp>
    </p:spTree>
    <p:extLst>
      <p:ext uri="{BB962C8B-B14F-4D97-AF65-F5344CB8AC3E}">
        <p14:creationId xmlns:p14="http://schemas.microsoft.com/office/powerpoint/2010/main" val="4064533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2400" y="76200"/>
            <a:ext cx="8577262" cy="258762"/>
          </a:xfrm>
        </p:spPr>
        <p:txBody>
          <a:bodyPr>
            <a:normAutofit fontScale="90000"/>
          </a:bodyPr>
          <a:lstStyle/>
          <a:p>
            <a:br>
              <a:rPr lang="en-US" b="1" i="1" u="sng" dirty="0"/>
            </a:br>
            <a:r>
              <a:rPr lang="en-US" b="1" i="1" u="sng" dirty="0"/>
              <a:t>Home Page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3346C0-8EED-E02E-8977-DF53E87C839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8" y="685800"/>
            <a:ext cx="8577262" cy="5714999"/>
          </a:xfrm>
        </p:spPr>
      </p:pic>
    </p:spTree>
    <p:extLst>
      <p:ext uri="{BB962C8B-B14F-4D97-AF65-F5344CB8AC3E}">
        <p14:creationId xmlns:p14="http://schemas.microsoft.com/office/powerpoint/2010/main" val="495047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9852" y="152400"/>
            <a:ext cx="8763000" cy="334962"/>
          </a:xfrm>
        </p:spPr>
        <p:txBody>
          <a:bodyPr>
            <a:normAutofit fontScale="90000"/>
          </a:bodyPr>
          <a:lstStyle/>
          <a:p>
            <a:br>
              <a:rPr lang="en-US" b="1" i="1" u="sng" dirty="0"/>
            </a:br>
            <a:r>
              <a:rPr lang="en-US" b="1" i="1" u="sng" dirty="0"/>
              <a:t>Home Page Continue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36FA6-FDD6-5165-8B4F-2025E5BCF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819400"/>
            <a:ext cx="8763000" cy="3886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6C2EAC-9919-3A98-DDA8-C1F463FC5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53980"/>
            <a:ext cx="8763000" cy="353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44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1000" y="0"/>
            <a:ext cx="8229600" cy="715962"/>
          </a:xfrm>
        </p:spPr>
        <p:txBody>
          <a:bodyPr>
            <a:normAutofit fontScale="90000"/>
          </a:bodyPr>
          <a:lstStyle/>
          <a:p>
            <a:br>
              <a:rPr lang="en-US" b="1" i="1" u="sng" dirty="0"/>
            </a:br>
            <a:r>
              <a:rPr lang="en-US" b="1" i="1" u="sng" dirty="0"/>
              <a:t>Home Page Continue….!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E99AB8-D0EF-6566-8B54-0B392D8727E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15962"/>
            <a:ext cx="8839200" cy="5674287"/>
          </a:xfrm>
        </p:spPr>
      </p:pic>
    </p:spTree>
    <p:extLst>
      <p:ext uri="{BB962C8B-B14F-4D97-AF65-F5344CB8AC3E}">
        <p14:creationId xmlns:p14="http://schemas.microsoft.com/office/powerpoint/2010/main" val="2520667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3400" y="51062"/>
            <a:ext cx="7924800" cy="411162"/>
          </a:xfrm>
        </p:spPr>
        <p:txBody>
          <a:bodyPr>
            <a:normAutofit fontScale="90000"/>
          </a:bodyPr>
          <a:lstStyle/>
          <a:p>
            <a:br>
              <a:rPr lang="en-US" b="1" i="1" u="sng" dirty="0"/>
            </a:br>
            <a:r>
              <a:rPr lang="en-US" b="1" i="1" u="sng" dirty="0"/>
              <a:t>Separate Hall 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A591D-74AC-C408-143D-3B29D35E6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200400"/>
            <a:ext cx="8991600" cy="3637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9A793B-041F-FFF3-B62C-7233ECCC7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533400"/>
            <a:ext cx="89916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21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57400" y="19334"/>
            <a:ext cx="4648200" cy="762000"/>
          </a:xfrm>
        </p:spPr>
        <p:txBody>
          <a:bodyPr>
            <a:normAutofit fontScale="90000"/>
          </a:bodyPr>
          <a:lstStyle/>
          <a:p>
            <a:br>
              <a:rPr lang="en-US" b="1" i="1" u="sng" dirty="0"/>
            </a:br>
            <a:r>
              <a:rPr lang="en-US" b="1" i="1" u="sng" dirty="0"/>
              <a:t>Authentications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4CCA2A-52CE-86D3-E896-D16CBCBBB5A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81334"/>
            <a:ext cx="8839200" cy="5848066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19534"/>
            <a:ext cx="8229600" cy="3409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C00000"/>
              </a:buClr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567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4800" y="10998"/>
            <a:ext cx="8229600" cy="1176366"/>
          </a:xfrm>
        </p:spPr>
        <p:txBody>
          <a:bodyPr>
            <a:normAutofit/>
          </a:bodyPr>
          <a:lstStyle/>
          <a:p>
            <a:r>
              <a:rPr lang="en-US" sz="3200" b="1" i="1" u="sng" dirty="0"/>
              <a:t>Authentication Continue….!!</a:t>
            </a:r>
            <a:br>
              <a:rPr lang="en-US" sz="3200" b="1" i="1" u="sng" dirty="0"/>
            </a:b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57899-A6B0-1228-8DB6-49FDA4079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9144000" cy="568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43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5996</TotalTime>
  <Words>565</Words>
  <Application>Microsoft Office PowerPoint</Application>
  <PresentationFormat>On-screen Show (4:3)</PresentationFormat>
  <Paragraphs>79</Paragraphs>
  <Slides>25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Hammersmith One</vt:lpstr>
      <vt:lpstr>Segoe UI</vt:lpstr>
      <vt:lpstr>Wingdings</vt:lpstr>
      <vt:lpstr>Office Theme</vt:lpstr>
      <vt:lpstr>PowerPoint Presentation</vt:lpstr>
      <vt:lpstr> Introduction </vt:lpstr>
      <vt:lpstr> Project Summary  </vt:lpstr>
      <vt:lpstr> Home Page </vt:lpstr>
      <vt:lpstr> Home Page Continue </vt:lpstr>
      <vt:lpstr> Home Page Continue….! </vt:lpstr>
      <vt:lpstr> Separate Hall  </vt:lpstr>
      <vt:lpstr> Authentications </vt:lpstr>
      <vt:lpstr>Authentication Continue….!! </vt:lpstr>
      <vt:lpstr>User’s Profile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 </vt:lpstr>
      <vt:lpstr>PowerPoint Presentation</vt:lpstr>
      <vt:lpstr>PowerPoint Presentation</vt:lpstr>
    </vt:vector>
  </TitlesOfParts>
  <Company>Tulsa Community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CS-User</dc:creator>
  <cp:lastModifiedBy>Md Shojib Hossain</cp:lastModifiedBy>
  <cp:revision>125</cp:revision>
  <dcterms:created xsi:type="dcterms:W3CDTF">2016-12-29T12:04:09Z</dcterms:created>
  <dcterms:modified xsi:type="dcterms:W3CDTF">2023-12-20T04:48:55Z</dcterms:modified>
</cp:coreProperties>
</file>